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56" r:id="rId4"/>
    <p:sldId id="258" r:id="rId5"/>
    <p:sldId id="257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681"/>
  </p:normalViewPr>
  <p:slideViewPr>
    <p:cSldViewPr snapToGrid="0" snapToObjects="1">
      <p:cViewPr>
        <p:scale>
          <a:sx n="110" d="100"/>
          <a:sy n="110" d="100"/>
        </p:scale>
        <p:origin x="73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9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5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1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6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3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7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8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7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363" y="450871"/>
            <a:ext cx="1348399" cy="100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607" y="1819921"/>
            <a:ext cx="1251909" cy="1251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363" y="3334268"/>
            <a:ext cx="1439637" cy="1439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0582733" cy="56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50" y="982843"/>
            <a:ext cx="1134958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A cloud approach has been taken when resolving this challenge. Spring Cloud, MongoDB and Docker containers are used.</a:t>
            </a:r>
          </a:p>
          <a:p>
            <a:pPr algn="just"/>
            <a:r>
              <a:rPr lang="en-US" sz="2000" dirty="0" err="1" smtClean="0"/>
              <a:t>README.md</a:t>
            </a:r>
            <a:r>
              <a:rPr lang="en-US" sz="2000" dirty="0" smtClean="0"/>
              <a:t> file on </a:t>
            </a:r>
            <a:r>
              <a:rPr lang="en-US" sz="2000" dirty="0" err="1" smtClean="0"/>
              <a:t>Git</a:t>
            </a:r>
            <a:r>
              <a:rPr lang="en-US" sz="2000" dirty="0" smtClean="0"/>
              <a:t> repo explains how the challenge was solved, architectural decisions and how to start up everything.</a:t>
            </a:r>
          </a:p>
          <a:p>
            <a:pPr algn="just"/>
            <a:r>
              <a:rPr lang="en-US" sz="2000" dirty="0" smtClean="0"/>
              <a:t>The next slides show how the cloud infrastructure works.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Intro</a:t>
            </a:r>
          </a:p>
          <a:p>
            <a:r>
              <a:rPr lang="en-US" sz="2400" dirty="0" smtClean="0"/>
              <a:t>Wee Introduction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loud 298"/>
          <p:cNvSpPr/>
          <p:nvPr/>
        </p:nvSpPr>
        <p:spPr>
          <a:xfrm>
            <a:off x="2362285" y="0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First Step</a:t>
            </a:r>
          </a:p>
          <a:p>
            <a:r>
              <a:rPr lang="en-US" sz="2400" dirty="0" smtClean="0"/>
              <a:t>Get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props</a:t>
            </a:r>
            <a:endParaRPr lang="en-US" sz="2400" dirty="0"/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253" name="TextBox 252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254" name="TextBox 253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255" name="TextBox 254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257" name="TextBox 256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258" name="TextBox 257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259" name="TextBox 258"/>
          <p:cNvSpPr txBox="1"/>
          <p:nvPr/>
        </p:nvSpPr>
        <p:spPr>
          <a:xfrm>
            <a:off x="2424892" y="2532178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276" name="Elbow Connector 275"/>
          <p:cNvCxnSpPr/>
          <p:nvPr/>
        </p:nvCxnSpPr>
        <p:spPr>
          <a:xfrm rot="16200000" flipH="1">
            <a:off x="3820968" y="3243460"/>
            <a:ext cx="1463474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Elbow Connector 277"/>
          <p:cNvCxnSpPr/>
          <p:nvPr/>
        </p:nvCxnSpPr>
        <p:spPr>
          <a:xfrm rot="16200000" flipH="1">
            <a:off x="3235237" y="3733867"/>
            <a:ext cx="1113414" cy="724900"/>
          </a:xfrm>
          <a:prstGeom prst="bentConnector3">
            <a:avLst>
              <a:gd name="adj1" fmla="val 18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281"/>
          <p:cNvCxnSpPr/>
          <p:nvPr/>
        </p:nvCxnSpPr>
        <p:spPr>
          <a:xfrm rot="10800000">
            <a:off x="5390225" y="4653024"/>
            <a:ext cx="951799" cy="25431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Elbow Connector 283"/>
          <p:cNvCxnSpPr/>
          <p:nvPr/>
        </p:nvCxnSpPr>
        <p:spPr>
          <a:xfrm rot="10800000" flipV="1">
            <a:off x="4714150" y="3204164"/>
            <a:ext cx="3723306" cy="765929"/>
          </a:xfrm>
          <a:prstGeom prst="bentConnector3">
            <a:avLst>
              <a:gd name="adj1" fmla="val 9992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/>
          <p:cNvCxnSpPr/>
          <p:nvPr/>
        </p:nvCxnSpPr>
        <p:spPr>
          <a:xfrm rot="5400000">
            <a:off x="4991406" y="3108488"/>
            <a:ext cx="1756966" cy="983753"/>
          </a:xfrm>
          <a:prstGeom prst="bentConnector3">
            <a:avLst>
              <a:gd name="adj1" fmla="val 9991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188295" y="1072293"/>
            <a:ext cx="268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Every service dispatches a request to </a:t>
            </a:r>
            <a:r>
              <a:rPr lang="en-US" sz="1200" dirty="0" err="1" smtClean="0"/>
              <a:t>Config</a:t>
            </a:r>
            <a:r>
              <a:rPr lang="en-US" sz="1200" dirty="0" smtClean="0"/>
              <a:t> server on bootstrapping, to obtain its properties.</a:t>
            </a:r>
            <a:endParaRPr lang="en-US" sz="1200" dirty="0"/>
          </a:p>
        </p:txBody>
      </p:sp>
      <p:pic>
        <p:nvPicPr>
          <p:cNvPr id="301" name="Picture 3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2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loud 72"/>
          <p:cNvSpPr/>
          <p:nvPr/>
        </p:nvSpPr>
        <p:spPr>
          <a:xfrm>
            <a:off x="2362285" y="0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8295" y="172195"/>
            <a:ext cx="30077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SecondStep</a:t>
            </a:r>
            <a:endParaRPr lang="en-US" sz="1400" dirty="0" smtClean="0"/>
          </a:p>
          <a:p>
            <a:r>
              <a:rPr lang="en-US" sz="2400" dirty="0" smtClean="0"/>
              <a:t>Service Registration</a:t>
            </a:r>
            <a:endParaRPr lang="en-US" sz="24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436949" y="253839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61" name="Elbow Connector 60"/>
          <p:cNvCxnSpPr>
            <a:stCxn id="44" idx="2"/>
          </p:cNvCxnSpPr>
          <p:nvPr/>
        </p:nvCxnSpPr>
        <p:spPr>
          <a:xfrm rot="5400000">
            <a:off x="4442965" y="1640550"/>
            <a:ext cx="817731" cy="298038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44" idx="2"/>
          </p:cNvCxnSpPr>
          <p:nvPr/>
        </p:nvCxnSpPr>
        <p:spPr>
          <a:xfrm rot="16200000" flipH="1">
            <a:off x="5972113" y="3091790"/>
            <a:ext cx="1408039" cy="668216"/>
          </a:xfrm>
          <a:prstGeom prst="bentConnector3">
            <a:avLst>
              <a:gd name="adj1" fmla="val 5779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>
            <a:off x="7122251" y="2069028"/>
            <a:ext cx="1487959" cy="14670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4506596" y="2286292"/>
            <a:ext cx="1255681" cy="277236"/>
          </a:xfrm>
          <a:prstGeom prst="bentConnector3">
            <a:avLst>
              <a:gd name="adj1" fmla="val 10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88295" y="1072293"/>
            <a:ext cx="2809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Once started, every service will auto register itself in Eureka server.</a:t>
            </a:r>
          </a:p>
          <a:p>
            <a:r>
              <a:rPr lang="en-US" sz="1200" dirty="0" smtClean="0"/>
              <a:t>Ribbon will use Eureka to decide where should it redirect every request.</a:t>
            </a:r>
            <a:endParaRPr lang="en-US" sz="1200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loud 35"/>
          <p:cNvSpPr/>
          <p:nvPr/>
        </p:nvSpPr>
        <p:spPr>
          <a:xfrm>
            <a:off x="2362285" y="-1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2415734" y="2536413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135" name="Elbow Connector 134"/>
          <p:cNvCxnSpPr/>
          <p:nvPr/>
        </p:nvCxnSpPr>
        <p:spPr>
          <a:xfrm rot="10800000" flipV="1">
            <a:off x="3280585" y="2303385"/>
            <a:ext cx="1332505" cy="822492"/>
          </a:xfrm>
          <a:prstGeom prst="bentConnector3">
            <a:avLst>
              <a:gd name="adj1" fmla="val -9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endCxn id="129" idx="0"/>
          </p:cNvCxnSpPr>
          <p:nvPr/>
        </p:nvCxnSpPr>
        <p:spPr>
          <a:xfrm>
            <a:off x="3277646" y="3888377"/>
            <a:ext cx="3732594" cy="24154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/>
          <p:cNvCxnSpPr>
            <a:endCxn id="101" idx="2"/>
          </p:cNvCxnSpPr>
          <p:nvPr/>
        </p:nvCxnSpPr>
        <p:spPr>
          <a:xfrm flipV="1">
            <a:off x="7759391" y="3810130"/>
            <a:ext cx="1305471" cy="97269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/>
          <p:cNvCxnSpPr/>
          <p:nvPr/>
        </p:nvCxnSpPr>
        <p:spPr>
          <a:xfrm rot="5400000" flipH="1" flipV="1">
            <a:off x="8840005" y="1724692"/>
            <a:ext cx="835269" cy="385556"/>
          </a:xfrm>
          <a:prstGeom prst="bentConnector3">
            <a:avLst>
              <a:gd name="adj1" fmla="val 999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Third Step</a:t>
            </a:r>
          </a:p>
          <a:p>
            <a:r>
              <a:rPr lang="en-US" sz="2400" dirty="0" smtClean="0"/>
              <a:t>Request path</a:t>
            </a:r>
            <a:endParaRPr lang="en-US" sz="2400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085" y="2978035"/>
            <a:ext cx="502282" cy="37671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239234" y="2527532"/>
            <a:ext cx="1313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1) </a:t>
            </a:r>
            <a:r>
              <a:rPr lang="en-US" sz="1000" dirty="0" err="1" smtClean="0"/>
              <a:t>Zuul</a:t>
            </a:r>
            <a:r>
              <a:rPr lang="en-US" sz="1000" dirty="0" smtClean="0"/>
              <a:t> performs JWT check. Load Balanced request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04367" y="3539611"/>
            <a:ext cx="2508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4) If </a:t>
            </a:r>
            <a:r>
              <a:rPr lang="en-US" sz="1000" dirty="0" err="1" smtClean="0"/>
              <a:t>auth</a:t>
            </a:r>
            <a:r>
              <a:rPr lang="en-US" sz="1000" dirty="0" smtClean="0"/>
              <a:t> OK, </a:t>
            </a:r>
            <a:r>
              <a:rPr lang="en-US" sz="1000" dirty="0" err="1" smtClean="0"/>
              <a:t>Zuul</a:t>
            </a:r>
            <a:r>
              <a:rPr lang="en-US" sz="1000" dirty="0" smtClean="0"/>
              <a:t> calls Flight-info. Ribbon decides which instance call.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73902" y="4140294"/>
            <a:ext cx="2397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5) flight-info calls flight-data service.</a:t>
            </a:r>
          </a:p>
          <a:p>
            <a:r>
              <a:rPr lang="en-US" sz="1000" dirty="0" smtClean="0"/>
              <a:t>Ribbon also decides here the instance to use. </a:t>
            </a:r>
            <a:r>
              <a:rPr lang="en-US" sz="1000" dirty="0" err="1" smtClean="0"/>
              <a:t>Hystrix</a:t>
            </a:r>
            <a:r>
              <a:rPr lang="en-US" sz="1000" dirty="0" smtClean="0"/>
              <a:t> will return a default response if flight-data cannot be found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02153" y="1208082"/>
            <a:ext cx="164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6) flight-data sends request to MongoDB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1069" y="2665613"/>
            <a:ext cx="119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2) If </a:t>
            </a:r>
            <a:r>
              <a:rPr lang="en-US" sz="1000" dirty="0" err="1" smtClean="0"/>
              <a:t>auth</a:t>
            </a:r>
            <a:r>
              <a:rPr lang="en-US" sz="1000" dirty="0" smtClean="0"/>
              <a:t> KO,</a:t>
            </a:r>
          </a:p>
          <a:p>
            <a:r>
              <a:rPr lang="en-US" sz="1000" dirty="0" err="1" smtClean="0"/>
              <a:t>Zuul</a:t>
            </a:r>
            <a:r>
              <a:rPr lang="en-US" sz="1000" dirty="0" smtClean="0"/>
              <a:t> returns 403</a:t>
            </a:r>
          </a:p>
        </p:txBody>
      </p:sp>
      <p:cxnSp>
        <p:nvCxnSpPr>
          <p:cNvPr id="13" name="Elbow Connector 12"/>
          <p:cNvCxnSpPr/>
          <p:nvPr/>
        </p:nvCxnSpPr>
        <p:spPr>
          <a:xfrm rot="10800000">
            <a:off x="385749" y="2952147"/>
            <a:ext cx="1446339" cy="110231"/>
          </a:xfrm>
          <a:prstGeom prst="bentConnector3">
            <a:avLst>
              <a:gd name="adj1" fmla="val 664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32431" y="3180005"/>
            <a:ext cx="17355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3) If Ribbon can’t find </a:t>
            </a:r>
          </a:p>
          <a:p>
            <a:r>
              <a:rPr lang="en-US" sz="1000" dirty="0" smtClean="0"/>
              <a:t>flight-info, </a:t>
            </a:r>
            <a:r>
              <a:rPr lang="en-US" sz="1000" dirty="0" err="1" smtClean="0"/>
              <a:t>Hystrix</a:t>
            </a:r>
            <a:r>
              <a:rPr lang="en-US" sz="1000" dirty="0" smtClean="0"/>
              <a:t> returns default </a:t>
            </a:r>
            <a:r>
              <a:rPr lang="en-US" sz="1000" dirty="0" err="1" smtClean="0"/>
              <a:t>msg</a:t>
            </a:r>
            <a:endParaRPr lang="en-US" sz="1000" dirty="0" smtClean="0"/>
          </a:p>
        </p:txBody>
      </p:sp>
      <p:cxnSp>
        <p:nvCxnSpPr>
          <p:cNvPr id="56" name="Elbow Connector 55"/>
          <p:cNvCxnSpPr/>
          <p:nvPr/>
        </p:nvCxnSpPr>
        <p:spPr>
          <a:xfrm rot="10800000" flipV="1">
            <a:off x="347762" y="3604996"/>
            <a:ext cx="1438457" cy="129007"/>
          </a:xfrm>
          <a:prstGeom prst="bentConnector3">
            <a:avLst>
              <a:gd name="adj1" fmla="val 38558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96220" y="4077350"/>
            <a:ext cx="937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7</a:t>
            </a:r>
            <a:r>
              <a:rPr lang="en-US" sz="1000" smtClean="0"/>
              <a:t>) Return data</a:t>
            </a:r>
            <a:endParaRPr lang="en-US" sz="1000" dirty="0" smtClean="0"/>
          </a:p>
        </p:txBody>
      </p:sp>
      <p:cxnSp>
        <p:nvCxnSpPr>
          <p:cNvPr id="23" name="Elbow Connector 22"/>
          <p:cNvCxnSpPr/>
          <p:nvPr/>
        </p:nvCxnSpPr>
        <p:spPr>
          <a:xfrm rot="10800000" flipV="1">
            <a:off x="366023" y="4065058"/>
            <a:ext cx="1420196" cy="217916"/>
          </a:xfrm>
          <a:prstGeom prst="bentConnector3">
            <a:avLst>
              <a:gd name="adj1" fmla="val 59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6760" y="3744975"/>
            <a:ext cx="502282" cy="37671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8914" y="4659824"/>
            <a:ext cx="502282" cy="3767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8295" y="1072293"/>
            <a:ext cx="268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request will go through the following path.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28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50" y="1713053"/>
            <a:ext cx="11349580" cy="3576578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More test coverage. Definitely. I put my focus on the infrastructure.</a:t>
            </a:r>
          </a:p>
          <a:p>
            <a:pPr algn="just"/>
            <a:r>
              <a:rPr lang="en-US" sz="2000" dirty="0" smtClean="0"/>
              <a:t>Go 100% reactive. Security server is still blocking, for example.</a:t>
            </a:r>
          </a:p>
          <a:p>
            <a:pPr algn="just"/>
            <a:r>
              <a:rPr lang="en-US" sz="2000" dirty="0" smtClean="0"/>
              <a:t>Develop a CRUD for flight-data.</a:t>
            </a:r>
          </a:p>
          <a:p>
            <a:pPr algn="just"/>
            <a:r>
              <a:rPr lang="en-US" sz="2000" dirty="0" smtClean="0"/>
              <a:t>Deploy into Kubernetes. I had a few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problems with mongo instance, and </a:t>
            </a:r>
            <a:r>
              <a:rPr lang="en-US" sz="2000" i="1" dirty="0" smtClean="0"/>
              <a:t>flight-info</a:t>
            </a:r>
            <a:r>
              <a:rPr lang="en-US" sz="2000" dirty="0" smtClean="0"/>
              <a:t> cannot obtain data. Swagger, </a:t>
            </a:r>
            <a:r>
              <a:rPr lang="en-US" sz="2000" dirty="0" err="1" smtClean="0"/>
              <a:t>Hystrix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r>
              <a:rPr lang="en-US" sz="2000" dirty="0" smtClean="0"/>
              <a:t>, work perfectly. =&gt; http://35.233.28.138:8001/swagger-</a:t>
            </a:r>
            <a:r>
              <a:rPr lang="en-US" sz="2000" dirty="0" err="1" smtClean="0"/>
              <a:t>ui.html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</a:t>
            </a:r>
            <a:r>
              <a:rPr lang="mr-IN" sz="1400" dirty="0" smtClean="0"/>
              <a:t>…</a:t>
            </a:r>
            <a:endParaRPr lang="en-US" sz="1400" dirty="0" smtClean="0"/>
          </a:p>
          <a:p>
            <a:r>
              <a:rPr lang="en-US" sz="2400" dirty="0" smtClean="0"/>
              <a:t>Things left behind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0850" y="1158525"/>
            <a:ext cx="903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Having more time, I would continue with </a:t>
            </a:r>
            <a:r>
              <a:rPr lang="en-US" sz="2000" smtClean="0"/>
              <a:t>the </a:t>
            </a:r>
            <a:r>
              <a:rPr lang="en-US" sz="2000" smtClean="0"/>
              <a:t>following: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9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54776" y="2210764"/>
            <a:ext cx="598411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Thanks!</a:t>
            </a:r>
            <a:endParaRPr lang="en-GB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7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1076</TotalTime>
  <Words>311</Words>
  <Application>Microsoft Macintosh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Sanchez Azqueta</dc:creator>
  <cp:lastModifiedBy>Ana Sanchez Azqueta</cp:lastModifiedBy>
  <cp:revision>28</cp:revision>
  <dcterms:created xsi:type="dcterms:W3CDTF">2018-05-21T19:34:28Z</dcterms:created>
  <dcterms:modified xsi:type="dcterms:W3CDTF">2018-05-22T13:43:50Z</dcterms:modified>
</cp:coreProperties>
</file>